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81813" cy="966152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2592" y="7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04536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8984882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586787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62409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85714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06876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61470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68262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98367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89182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38510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FC032-F369-4995-832A-20E1634ED88B}" type="datetimeFigureOut">
              <a:rPr lang="de-AT" smtClean="0"/>
              <a:t>08.02.2018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5AB38B-6CF8-4FFF-84D8-BE325344FEB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63588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microsoft.com/office/2007/relationships/hdphoto" Target="../media/hdphoto6.wdp"/><Relationship Id="rId18" Type="http://schemas.openxmlformats.org/officeDocument/2006/relationships/image" Target="../media/image9.jpg"/><Relationship Id="rId3" Type="http://schemas.microsoft.com/office/2007/relationships/hdphoto" Target="../media/hdphoto1.wdp"/><Relationship Id="rId7" Type="http://schemas.microsoft.com/office/2007/relationships/hdphoto" Target="../media/hdphoto3.wdp"/><Relationship Id="rId12" Type="http://schemas.openxmlformats.org/officeDocument/2006/relationships/image" Target="../media/image6.png"/><Relationship Id="rId17" Type="http://schemas.microsoft.com/office/2007/relationships/hdphoto" Target="../media/hdphoto8.wdp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5" Type="http://schemas.microsoft.com/office/2007/relationships/hdphoto" Target="../media/hdphoto7.wdp"/><Relationship Id="rId10" Type="http://schemas.openxmlformats.org/officeDocument/2006/relationships/image" Target="../media/image5.png"/><Relationship Id="rId19" Type="http://schemas.openxmlformats.org/officeDocument/2006/relationships/image" Target="../media/image10.jpg"/><Relationship Id="rId4" Type="http://schemas.openxmlformats.org/officeDocument/2006/relationships/image" Target="../media/image2.png"/><Relationship Id="rId9" Type="http://schemas.microsoft.com/office/2007/relationships/hdphoto" Target="../media/hdphoto4.wdp"/><Relationship Id="rId1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ThomasClaudia\AppData\Local\Microsoft\Windows\INetCache\IE\EPX490EO\cloud-309024_960_720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504" y="7010432"/>
            <a:ext cx="3068960" cy="171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ThomasClaudia\AppData\Local\Microsoft\Windows\INetCache\IE\EPX490EO\cloud-309024_960_720[1]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910" y="3478751"/>
            <a:ext cx="1596504" cy="894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ThomasClaudia\AppData\Local\Microsoft\Windows\INetCache\IE\EPX490EO\cloud-309024_960_720[1]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4945" y="795658"/>
            <a:ext cx="2892648" cy="1621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ThomasClaudia\AppData\Local\Microsoft\Windows\INetCache\IE\EPX490EO\cloud-309024_960_720[1].png"/>
          <p:cNvPicPr>
            <a:picLocks noChangeAspect="1" noChangeArrowheads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638562" y="4805880"/>
            <a:ext cx="5219438" cy="2925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C:\Users\ThomasClaudia\AppData\Local\Microsoft\Windows\INetCache\IE\EPX490EO\cloud-309024_960_720[1].pn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4747" y="2419380"/>
            <a:ext cx="3957103" cy="2217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ThomasClaudia\AppData\Local\Microsoft\Windows\INetCache\IE\EPX490EO\cloud-309024_960_720[1]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78778" y="3977788"/>
            <a:ext cx="2955272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ThomasClaudia\AppData\Local\Microsoft\Windows\INetCache\IE\EPX490EO\cloud-309024_960_720[1]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98" y="1821410"/>
            <a:ext cx="3717032" cy="2083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ThomasClaudia\AppData\Local\Microsoft\Windows\INetCache\IE\EPX490EO\cloud-309024_960_720[1].pn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11696" y="0"/>
            <a:ext cx="4317109" cy="241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ThomasClaudia\AppData\Local\Microsoft\Windows\INetCache\IE\EPX490EO\cloud-309024_960_720[1]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artisticGlowDiffused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135" y="4475675"/>
            <a:ext cx="2053015" cy="1150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/>
          <p:cNvSpPr txBox="1"/>
          <p:nvPr/>
        </p:nvSpPr>
        <p:spPr>
          <a:xfrm>
            <a:off x="664184" y="467544"/>
            <a:ext cx="3459601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3600" b="1" dirty="0" err="1" smtClean="0">
                <a:solidFill>
                  <a:srgbClr val="FF7C80"/>
                </a:solidFill>
                <a:latin typeface="Bradley Hand ITC" panose="03070402050302030203" pitchFamily="66" charset="0"/>
              </a:rPr>
              <a:t>Halli</a:t>
            </a:r>
            <a:r>
              <a:rPr lang="de-AT" sz="3600" b="1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Hallo</a:t>
            </a:r>
            <a:endParaRPr lang="de-AT" sz="3600" b="1" dirty="0" smtClean="0">
              <a:solidFill>
                <a:schemeClr val="accent1">
                  <a:lumMod val="60000"/>
                  <a:lumOff val="40000"/>
                </a:schemeClr>
              </a:solidFill>
              <a:latin typeface="Bradley Hand ITC" panose="03070402050302030203" pitchFamily="66" charset="0"/>
            </a:endParaRPr>
          </a:p>
          <a:p>
            <a:pPr algn="ctr"/>
            <a:r>
              <a:rPr lang="de-AT" sz="3600" b="1" dirty="0" smtClean="0">
                <a:solidFill>
                  <a:srgbClr val="FF7C80"/>
                </a:solidFill>
                <a:latin typeface="Bradley Hand ITC" panose="03070402050302030203" pitchFamily="66" charset="0"/>
              </a:rPr>
              <a:t>H</a:t>
            </a:r>
            <a:r>
              <a:rPr lang="de-AT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e</a:t>
            </a:r>
            <a:r>
              <a:rPr lang="de-AT" sz="3600" b="1" dirty="0" smtClean="0">
                <a:solidFill>
                  <a:srgbClr val="FF7C80"/>
                </a:solidFill>
                <a:latin typeface="Bradley Hand ITC" panose="03070402050302030203" pitchFamily="66" charset="0"/>
              </a:rPr>
              <a:t>r</a:t>
            </a:r>
            <a:r>
              <a:rPr lang="de-AT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e</a:t>
            </a:r>
            <a:r>
              <a:rPr lang="de-AT" sz="3600" b="1" dirty="0" smtClean="0">
                <a:solidFill>
                  <a:srgbClr val="FF7C80"/>
                </a:solidFill>
                <a:latin typeface="Bradley Hand ITC" panose="03070402050302030203" pitchFamily="66" charset="0"/>
              </a:rPr>
              <a:t>i</a:t>
            </a:r>
            <a:r>
              <a:rPr lang="de-AT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n</a:t>
            </a:r>
            <a:r>
              <a:rPr lang="de-AT" sz="3600" b="1" dirty="0" smtClean="0">
                <a:solidFill>
                  <a:srgbClr val="FF7C80"/>
                </a:solidFill>
                <a:latin typeface="Bradley Hand ITC" panose="03070402050302030203" pitchFamily="66" charset="0"/>
              </a:rPr>
              <a:t>s</a:t>
            </a:r>
            <a:r>
              <a:rPr lang="de-AT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p</a:t>
            </a:r>
            <a:r>
              <a:rPr lang="de-AT" sz="3600" b="1" dirty="0" smtClean="0">
                <a:solidFill>
                  <a:srgbClr val="FF7C80"/>
                </a:solidFill>
                <a:latin typeface="Bradley Hand ITC" panose="03070402050302030203" pitchFamily="66" charset="0"/>
              </a:rPr>
              <a:t>a</a:t>
            </a:r>
            <a:r>
              <a:rPr lang="de-AT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z</a:t>
            </a:r>
            <a:r>
              <a:rPr lang="de-AT" sz="3600" b="1" dirty="0" smtClean="0">
                <a:solidFill>
                  <a:srgbClr val="FF7C80"/>
                </a:solidFill>
                <a:latin typeface="Bradley Hand ITC" panose="03070402050302030203" pitchFamily="66" charset="0"/>
              </a:rPr>
              <a:t>i</a:t>
            </a:r>
            <a:r>
              <a:rPr lang="de-AT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e</a:t>
            </a:r>
            <a:r>
              <a:rPr lang="de-AT" sz="3600" b="1" dirty="0" smtClean="0">
                <a:solidFill>
                  <a:srgbClr val="FF7C80"/>
                </a:solidFill>
                <a:latin typeface="Bradley Hand ITC" panose="03070402050302030203" pitchFamily="66" charset="0"/>
              </a:rPr>
              <a:t>r</a:t>
            </a:r>
            <a:r>
              <a:rPr lang="de-AT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Bradley Hand ITC" panose="03070402050302030203" pitchFamily="66" charset="0"/>
              </a:rPr>
              <a:t>t</a:t>
            </a:r>
          </a:p>
          <a:p>
            <a:pPr algn="ctr"/>
            <a:r>
              <a:rPr lang="de-AT" sz="3600" b="1" dirty="0" smtClean="0">
                <a:latin typeface="Bradley Hand ITC" panose="03070402050302030203" pitchFamily="66" charset="0"/>
              </a:rPr>
              <a:t>zum </a:t>
            </a:r>
            <a:r>
              <a:rPr lang="de-AT" sz="3600" b="1" dirty="0" err="1" smtClean="0">
                <a:latin typeface="Bradley Hand ITC" panose="03070402050302030203" pitchFamily="66" charset="0"/>
              </a:rPr>
              <a:t>Babycafé</a:t>
            </a:r>
            <a:endParaRPr lang="de-AT" sz="3600" b="1" dirty="0" smtClean="0">
              <a:latin typeface="Bradley Hand ITC" panose="03070402050302030203" pitchFamily="66" charset="0"/>
            </a:endParaRPr>
          </a:p>
          <a:p>
            <a:pPr algn="ctr"/>
            <a:endParaRPr lang="de-AT" sz="2800" b="1" dirty="0" smtClean="0">
              <a:latin typeface="Bradley Hand ITC" panose="03070402050302030203" pitchFamily="66" charset="0"/>
            </a:endParaRPr>
          </a:p>
          <a:p>
            <a:pPr algn="ctr"/>
            <a:r>
              <a:rPr lang="de-AT" sz="2800" b="1" dirty="0" smtClean="0">
                <a:latin typeface="Bradley Hand ITC" panose="03070402050302030203" pitchFamily="66" charset="0"/>
              </a:rPr>
              <a:t>Wann:</a:t>
            </a:r>
          </a:p>
          <a:p>
            <a:pPr algn="ctr"/>
            <a:r>
              <a:rPr lang="de-AT" sz="2800" b="1" dirty="0" smtClean="0">
                <a:latin typeface="Bradley Hand ITC" panose="03070402050302030203" pitchFamily="66" charset="0"/>
              </a:rPr>
              <a:t>Jeden </a:t>
            </a:r>
            <a:r>
              <a:rPr lang="de-AT" sz="2800" b="1" dirty="0" smtClean="0">
                <a:latin typeface="Bradley Hand ITC" panose="03070402050302030203" pitchFamily="66" charset="0"/>
              </a:rPr>
              <a:t>Mittwoch</a:t>
            </a:r>
          </a:p>
          <a:p>
            <a:pPr algn="ctr"/>
            <a:r>
              <a:rPr lang="de-AT" sz="2800" b="1" dirty="0" smtClean="0">
                <a:latin typeface="Bradley Hand ITC" panose="03070402050302030203" pitchFamily="66" charset="0"/>
              </a:rPr>
              <a:t>Beginn um 09:00</a:t>
            </a:r>
          </a:p>
          <a:p>
            <a:pPr algn="ctr"/>
            <a:r>
              <a:rPr lang="de-AT" sz="2800" b="1" dirty="0" smtClean="0">
                <a:latin typeface="Bradley Hand ITC" panose="03070402050302030203" pitchFamily="66" charset="0"/>
              </a:rPr>
              <a:t>Wo:</a:t>
            </a:r>
          </a:p>
          <a:p>
            <a:pPr algn="ctr"/>
            <a:r>
              <a:rPr lang="de-AT" sz="2800" b="1" dirty="0" smtClean="0">
                <a:latin typeface="Bradley Hand ITC" panose="03070402050302030203" pitchFamily="66" charset="0"/>
              </a:rPr>
              <a:t>In der neu </a:t>
            </a:r>
            <a:r>
              <a:rPr lang="de-AT" sz="2800" b="1" dirty="0" smtClean="0">
                <a:latin typeface="Bradley Hand ITC" panose="03070402050302030203" pitchFamily="66" charset="0"/>
              </a:rPr>
              <a:t>renovierten</a:t>
            </a:r>
            <a:endParaRPr lang="de-AT" sz="2800" b="1" dirty="0" smtClean="0">
              <a:latin typeface="Bradley Hand ITC" panose="03070402050302030203" pitchFamily="66" charset="0"/>
            </a:endParaRPr>
          </a:p>
          <a:p>
            <a:pPr algn="ctr"/>
            <a:r>
              <a:rPr lang="de-AT" sz="2800" b="1" dirty="0" smtClean="0">
                <a:latin typeface="Bradley Hand ITC" panose="03070402050302030203" pitchFamily="66" charset="0"/>
              </a:rPr>
              <a:t>„Alten Schule“ 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18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" y="5280469"/>
            <a:ext cx="3000375" cy="3857625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0251" y="35496"/>
            <a:ext cx="2143125" cy="2381250"/>
          </a:xfrm>
          <a:prstGeom prst="rect">
            <a:avLst/>
          </a:prstGeom>
        </p:spPr>
      </p:pic>
      <p:sp>
        <p:nvSpPr>
          <p:cNvPr id="5" name="Textfeld 4"/>
          <p:cNvSpPr txBox="1"/>
          <p:nvPr/>
        </p:nvSpPr>
        <p:spPr>
          <a:xfrm>
            <a:off x="2681796" y="6084168"/>
            <a:ext cx="3565400" cy="27392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AT" sz="2800" b="1" dirty="0" smtClean="0">
                <a:latin typeface="Bradley Hand ITC" panose="03070402050302030203" pitchFamily="66" charset="0"/>
              </a:rPr>
              <a:t>Es sind alle Kinder </a:t>
            </a:r>
          </a:p>
          <a:p>
            <a:pPr algn="ctr"/>
            <a:r>
              <a:rPr lang="de-AT" sz="2800" b="1" dirty="0" smtClean="0">
                <a:latin typeface="Bradley Hand ITC" panose="03070402050302030203" pitchFamily="66" charset="0"/>
              </a:rPr>
              <a:t>von 0-3 Jahren </a:t>
            </a:r>
          </a:p>
          <a:p>
            <a:pPr algn="ctr"/>
            <a:r>
              <a:rPr lang="de-AT" sz="2800" b="1" dirty="0" smtClean="0">
                <a:latin typeface="Bradley Hand ITC" panose="03070402050302030203" pitchFamily="66" charset="0"/>
              </a:rPr>
              <a:t>mit Ihren Eltern </a:t>
            </a:r>
          </a:p>
          <a:p>
            <a:pPr algn="ctr"/>
            <a:r>
              <a:rPr lang="de-AT" sz="2800" b="1" dirty="0" smtClean="0">
                <a:latin typeface="Bradley Hand ITC" panose="03070402050302030203" pitchFamily="66" charset="0"/>
              </a:rPr>
              <a:t>herzlich Willkommen</a:t>
            </a:r>
            <a:r>
              <a:rPr lang="de-AT" sz="2800" b="1" dirty="0" smtClean="0">
                <a:latin typeface="Bradley Hand ITC" panose="03070402050302030203" pitchFamily="66" charset="0"/>
              </a:rPr>
              <a:t>.</a:t>
            </a:r>
          </a:p>
          <a:p>
            <a:pPr algn="ctr"/>
            <a:endParaRPr lang="de-AT" sz="2000" b="1" dirty="0">
              <a:latin typeface="Bradley Hand ITC" panose="03070402050302030203" pitchFamily="66" charset="0"/>
            </a:endParaRPr>
          </a:p>
          <a:p>
            <a:pPr algn="ctr"/>
            <a:r>
              <a:rPr lang="de-AT" sz="2000" b="1" dirty="0" smtClean="0">
                <a:latin typeface="Bradley Hand ITC" panose="03070402050302030203" pitchFamily="66" charset="0"/>
              </a:rPr>
              <a:t>Erstes </a:t>
            </a:r>
            <a:r>
              <a:rPr lang="de-AT" sz="2000" b="1" dirty="0" err="1" smtClean="0">
                <a:latin typeface="Bradley Hand ITC" panose="03070402050302030203" pitchFamily="66" charset="0"/>
              </a:rPr>
              <a:t>Babycafé</a:t>
            </a:r>
            <a:r>
              <a:rPr lang="de-AT" sz="2000" b="1" dirty="0" smtClean="0">
                <a:latin typeface="Bradley Hand ITC" panose="03070402050302030203" pitchFamily="66" charset="0"/>
              </a:rPr>
              <a:t> ab</a:t>
            </a:r>
          </a:p>
          <a:p>
            <a:pPr algn="ctr"/>
            <a:r>
              <a:rPr lang="de-AT" sz="2000" b="1" dirty="0" smtClean="0">
                <a:latin typeface="Bradley Hand ITC" panose="03070402050302030203" pitchFamily="66" charset="0"/>
              </a:rPr>
              <a:t>14.02.2018</a:t>
            </a:r>
            <a:endParaRPr lang="de-AT" sz="2000" b="1" dirty="0"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9464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38</Words>
  <Application>Microsoft Office PowerPoint</Application>
  <PresentationFormat>Bildschirmpräsentation (4:3)</PresentationFormat>
  <Paragraphs>17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Thomas Gruber</dc:creator>
  <cp:lastModifiedBy>Thomas Gruber</cp:lastModifiedBy>
  <cp:revision>8</cp:revision>
  <cp:lastPrinted>2018-02-07T09:22:58Z</cp:lastPrinted>
  <dcterms:created xsi:type="dcterms:W3CDTF">2018-02-07T08:15:33Z</dcterms:created>
  <dcterms:modified xsi:type="dcterms:W3CDTF">2018-02-08T19:11:34Z</dcterms:modified>
</cp:coreProperties>
</file>